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322" r:id="rId2"/>
    <p:sldId id="256" r:id="rId3"/>
    <p:sldId id="324" r:id="rId4"/>
    <p:sldId id="323" r:id="rId5"/>
    <p:sldId id="259" r:id="rId6"/>
    <p:sldId id="314" r:id="rId7"/>
    <p:sldId id="315" r:id="rId8"/>
    <p:sldId id="329" r:id="rId9"/>
    <p:sldId id="327" r:id="rId10"/>
    <p:sldId id="330" r:id="rId11"/>
    <p:sldId id="316" r:id="rId12"/>
    <p:sldId id="331" r:id="rId13"/>
    <p:sldId id="328" r:id="rId14"/>
    <p:sldId id="332" r:id="rId15"/>
    <p:sldId id="325" r:id="rId16"/>
    <p:sldId id="313" r:id="rId17"/>
    <p:sldId id="326" r:id="rId18"/>
    <p:sldId id="262" r:id="rId19"/>
    <p:sldId id="263" r:id="rId20"/>
    <p:sldId id="319" r:id="rId21"/>
    <p:sldId id="320" r:id="rId22"/>
    <p:sldId id="321" r:id="rId23"/>
    <p:sldId id="31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A8A8A8"/>
    <a:srgbClr val="FCB2D0"/>
    <a:srgbClr val="02389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59" autoAdjust="0"/>
    <p:restoredTop sz="95847" autoAdjust="0"/>
  </p:normalViewPr>
  <p:slideViewPr>
    <p:cSldViewPr snapToGrid="0">
      <p:cViewPr varScale="1">
        <p:scale>
          <a:sx n="109" d="100"/>
          <a:sy n="109" d="100"/>
        </p:scale>
        <p:origin x="720" y="19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5" d="100"/>
          <a:sy n="75" d="100"/>
        </p:scale>
        <p:origin x="2938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00C7AD-F7A6-428C-9414-B1B8B16316EC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A6F4B-61E9-499A-8C3B-59C71B756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9583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year was 2007, and roommates Joe </a:t>
            </a:r>
            <a:r>
              <a:rPr lang="en-US" dirty="0" err="1"/>
              <a:t>Gebbia</a:t>
            </a:r>
            <a:r>
              <a:rPr lang="en-US" dirty="0"/>
              <a:t> and Brian </a:t>
            </a:r>
            <a:r>
              <a:rPr lang="en-US" dirty="0" err="1"/>
              <a:t>Chesky</a:t>
            </a:r>
            <a:r>
              <a:rPr lang="en-US" dirty="0"/>
              <a:t> couldn't afford their San Francisco rent. They actually worked on a roommate-matching service for four months until they realized Roommates.com was already a thing. Then they went back to working on Air Bed and Breakfast.  Now worth</a:t>
            </a:r>
            <a:r>
              <a:rPr lang="en-US" baseline="0" dirty="0"/>
              <a:t> $130b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3A6F4B-61E9-499A-8C3B-59C71B756DC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4216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2004 Matt Maloney and Mike Evans had to build a website of their own just to find out which restaurants in their area would deliver.  Now worth $12b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3A6F4B-61E9-499A-8C3B-59C71B756DC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042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1FA4F-139D-42FF-A9AA-7D1BDEC45D3C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010AB-0370-4586-80D7-DB1F9B4B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45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1FA4F-139D-42FF-A9AA-7D1BDEC45D3C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010AB-0370-4586-80D7-DB1F9B4B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656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1FA4F-139D-42FF-A9AA-7D1BDEC45D3C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010AB-0370-4586-80D7-DB1F9B4B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49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1FA4F-139D-42FF-A9AA-7D1BDEC45D3C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010AB-0370-4586-80D7-DB1F9B4B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009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1FA4F-139D-42FF-A9AA-7D1BDEC45D3C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010AB-0370-4586-80D7-DB1F9B4B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869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1FA4F-139D-42FF-A9AA-7D1BDEC45D3C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010AB-0370-4586-80D7-DB1F9B4B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687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1FA4F-139D-42FF-A9AA-7D1BDEC45D3C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010AB-0370-4586-80D7-DB1F9B4B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332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1FA4F-139D-42FF-A9AA-7D1BDEC45D3C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010AB-0370-4586-80D7-DB1F9B4B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445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1FA4F-139D-42FF-A9AA-7D1BDEC45D3C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010AB-0370-4586-80D7-DB1F9B4B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085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1FA4F-139D-42FF-A9AA-7D1BDEC45D3C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010AB-0370-4586-80D7-DB1F9B4B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003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1FA4F-139D-42FF-A9AA-7D1BDEC45D3C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010AB-0370-4586-80D7-DB1F9B4B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687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1FA4F-139D-42FF-A9AA-7D1BDEC45D3C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7010AB-0370-4586-80D7-DB1F9B4BFD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209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hyperlink" Target="https://www.youtube.com/watch?v=OTkP2JDeGWM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825857-A342-1450-E3A8-371169FB8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116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2C2A83-CE82-82D0-86FA-A4B9D6C16F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America on Tech</a:t>
            </a:r>
            <a:br>
              <a:rPr lang="en-US" dirty="0"/>
            </a:br>
            <a:r>
              <a:rPr lang="en-US" dirty="0"/>
              <a:t>Early Adopters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513B874-E264-D5C2-53A0-E854238983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02935" y="3631855"/>
            <a:ext cx="4986130" cy="1655762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en-US" dirty="0"/>
              <a:t>Students from disadvantaged schools wanting tech training</a:t>
            </a:r>
          </a:p>
          <a:p>
            <a:pPr marL="457200" indent="-457200">
              <a:buAutoNum type="arabicPeriod"/>
            </a:pPr>
            <a:r>
              <a:rPr lang="en-US" dirty="0"/>
              <a:t>Wall Street executives and firms willing to provide funding for </a:t>
            </a:r>
            <a:r>
              <a:rPr lang="en-US" dirty="0" err="1"/>
              <a:t>AoT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683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person looking at her phone&#10;&#10;Description automatically generated with low confidence">
            <a:extLst>
              <a:ext uri="{FF2B5EF4-FFF2-40B4-BE49-F238E27FC236}">
                <a16:creationId xmlns:a16="http://schemas.microsoft.com/office/drawing/2014/main" id="{BEDABDA1-F09C-4D22-B981-CE21D2AA92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02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2C2A83-CE82-82D0-86FA-A4B9D6C16F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GrubHub</a:t>
            </a:r>
            <a:r>
              <a:rPr lang="en-US" dirty="0"/>
              <a:t> Early Adopters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513B874-E264-D5C2-53A0-E854238983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02935" y="3631855"/>
            <a:ext cx="4986130" cy="1655762"/>
          </a:xfrm>
        </p:spPr>
        <p:txBody>
          <a:bodyPr/>
          <a:lstStyle/>
          <a:p>
            <a:r>
              <a:rPr lang="en-US" dirty="0"/>
              <a:t>Those interested in having food delivered during the busy lunch rush in New York City.</a:t>
            </a:r>
          </a:p>
        </p:txBody>
      </p:sp>
    </p:spTree>
    <p:extLst>
      <p:ext uri="{BB962C8B-B14F-4D97-AF65-F5344CB8AC3E}">
        <p14:creationId xmlns:p14="http://schemas.microsoft.com/office/powerpoint/2010/main" val="39051011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group of women sitting in a circle&#10;&#10;Description automatically generated">
            <a:extLst>
              <a:ext uri="{FF2B5EF4-FFF2-40B4-BE49-F238E27FC236}">
                <a16:creationId xmlns:a16="http://schemas.microsoft.com/office/drawing/2014/main" id="{A8291189-03DD-5D12-BB15-FAC6175F03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11103" r="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13AB8ED-B7FC-E806-528B-1E209EA826EC}"/>
              </a:ext>
            </a:extLst>
          </p:cNvPr>
          <p:cNvSpPr txBox="1"/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Grameen Bank</a:t>
            </a:r>
          </a:p>
        </p:txBody>
      </p:sp>
    </p:spTree>
    <p:extLst>
      <p:ext uri="{BB962C8B-B14F-4D97-AF65-F5344CB8AC3E}">
        <p14:creationId xmlns:p14="http://schemas.microsoft.com/office/powerpoint/2010/main" val="37234261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2C2A83-CE82-82D0-86FA-A4B9D6C16F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Grameen Bank</a:t>
            </a:r>
            <a:br>
              <a:rPr lang="en-US" dirty="0"/>
            </a:br>
            <a:r>
              <a:rPr lang="en-US" dirty="0"/>
              <a:t>Early Adopters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513B874-E264-D5C2-53A0-E854238983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16759" y="3588312"/>
            <a:ext cx="5558482" cy="1655762"/>
          </a:xfrm>
        </p:spPr>
        <p:txBody>
          <a:bodyPr>
            <a:normAutofit fontScale="92500"/>
          </a:bodyPr>
          <a:lstStyle/>
          <a:p>
            <a:pPr marL="457200" indent="-457200">
              <a:buAutoNum type="arabicPeriod"/>
            </a:pPr>
            <a:r>
              <a:rPr lang="en-US" dirty="0"/>
              <a:t>Women needing microloans to purchase supplies- bamboo, string, </a:t>
            </a:r>
            <a:r>
              <a:rPr lang="en-US" dirty="0" err="1"/>
              <a:t>etc</a:t>
            </a:r>
            <a:endParaRPr lang="en-US" dirty="0"/>
          </a:p>
          <a:p>
            <a:pPr marL="457200" indent="-457200">
              <a:buAutoNum type="arabicPeriod"/>
            </a:pPr>
            <a:r>
              <a:rPr lang="en-US" dirty="0"/>
              <a:t>Individuals willing to give their time and money to make and manage microlending</a:t>
            </a:r>
          </a:p>
        </p:txBody>
      </p:sp>
    </p:spTree>
    <p:extLst>
      <p:ext uri="{BB962C8B-B14F-4D97-AF65-F5344CB8AC3E}">
        <p14:creationId xmlns:p14="http://schemas.microsoft.com/office/powerpoint/2010/main" val="2706528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39483A-8EEE-474D-B688-06AF8E748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         Pick your best idea.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8DDD778-7940-CD7A-8760-F4A645CEEC45}"/>
              </a:ext>
            </a:extLst>
          </p:cNvPr>
          <p:cNvSpPr txBox="1">
            <a:spLocks/>
          </p:cNvSpPr>
          <p:nvPr/>
        </p:nvSpPr>
        <p:spPr>
          <a:xfrm>
            <a:off x="413238" y="2399857"/>
            <a:ext cx="11136569" cy="29672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dirty="0"/>
              <a:t>          </a:t>
            </a:r>
            <a:r>
              <a:rPr lang="en-US" sz="2600" dirty="0"/>
              <a:t>Early adopters must be other students like the ones in this room!</a:t>
            </a:r>
          </a:p>
        </p:txBody>
      </p:sp>
    </p:spTree>
    <p:extLst>
      <p:ext uri="{BB962C8B-B14F-4D97-AF65-F5344CB8AC3E}">
        <p14:creationId xmlns:p14="http://schemas.microsoft.com/office/powerpoint/2010/main" val="21283091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39483A-8EEE-474D-B688-06AF8E748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   Describe the Early Adopters.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37628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39483A-8EEE-474D-B688-06AF8E748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93788"/>
            <a:ext cx="10506455" cy="29672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Ask the potential early </a:t>
            </a:r>
            <a:r>
              <a:rPr lang="en-US" sz="4800" dirty="0"/>
              <a:t>a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dopters about it.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433116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46882" y="2348839"/>
            <a:ext cx="54864" cy="39467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1A6DC7F-FCB3-875C-1E23-99DC74EB5430}"/>
              </a:ext>
            </a:extLst>
          </p:cNvPr>
          <p:cNvSpPr txBox="1">
            <a:spLocks/>
          </p:cNvSpPr>
          <p:nvPr/>
        </p:nvSpPr>
        <p:spPr>
          <a:xfrm>
            <a:off x="838198" y="4349454"/>
            <a:ext cx="10506455" cy="930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Is it the problem you think it is?</a:t>
            </a:r>
          </a:p>
        </p:txBody>
      </p:sp>
    </p:spTree>
    <p:extLst>
      <p:ext uri="{BB962C8B-B14F-4D97-AF65-F5344CB8AC3E}">
        <p14:creationId xmlns:p14="http://schemas.microsoft.com/office/powerpoint/2010/main" val="20524455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Customer do not buy ideas they connect with their emotions.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30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400546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, whiteboard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BF2F2162-F796-1A2A-5309-F2AEFD85A0C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133"/>
          <a:stretch/>
        </p:blipFill>
        <p:spPr>
          <a:xfrm>
            <a:off x="0" y="-262128"/>
            <a:ext cx="12192000" cy="712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706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20869"/>
            <a:ext cx="10515600" cy="2852737"/>
          </a:xfrm>
        </p:spPr>
        <p:txBody>
          <a:bodyPr/>
          <a:lstStyle/>
          <a:p>
            <a:pPr algn="r"/>
            <a:r>
              <a:rPr lang="en-US" dirty="0"/>
              <a:t>Customer Discovery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35D9FE-3C0B-371C-A1D7-8CA689F738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408" t="66812" r="26294"/>
          <a:stretch/>
        </p:blipFill>
        <p:spPr>
          <a:xfrm>
            <a:off x="7434469" y="3925956"/>
            <a:ext cx="2633870" cy="227606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D8ABAC-25F1-2A04-D338-FA1E514698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4764" b="76280"/>
          <a:stretch/>
        </p:blipFill>
        <p:spPr>
          <a:xfrm>
            <a:off x="1935574" y="3925956"/>
            <a:ext cx="1205192" cy="1626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5844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B24EB6B-993B-435F-9687-9D5AB71DC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Interview Do’s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5D52F85-F4E9-4E5D-B961-6409EA16EB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sz="2400" dirty="0"/>
              <a:t>Ask Follow-up Questions. Use the power of “Why?”</a:t>
            </a:r>
          </a:p>
          <a:p>
            <a:endParaRPr lang="en-US" sz="2400" dirty="0"/>
          </a:p>
          <a:p>
            <a:r>
              <a:rPr lang="en-US" sz="2400" dirty="0"/>
              <a:t>Empathize. Make your interviewee feel more comfortable by normalizing their experience. Phrases like, “It makes sense that you’d feel ....” and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Take Notes. Take some notes about your customer’s problems, emotions, or phrases you don’t understand, so you can ask follow up questions.</a:t>
            </a:r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205368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269E7-E7F0-459C-96BF-DF87529D3F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9869" y="4960758"/>
            <a:ext cx="3323819" cy="1236086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solidFill>
                  <a:schemeClr val="tx1"/>
                </a:solidFill>
              </a:rPr>
              <a:t>Don’t Offer Solutions </a:t>
            </a:r>
          </a:p>
          <a:p>
            <a:endParaRPr lang="en-US" sz="2000">
              <a:solidFill>
                <a:schemeClr val="tx1"/>
              </a:solidFill>
            </a:endParaRPr>
          </a:p>
          <a:p>
            <a:r>
              <a:rPr lang="en-US" sz="2000">
                <a:solidFill>
                  <a:schemeClr val="tx1"/>
                </a:solidFill>
              </a:rPr>
              <a:t>Listen now, solve later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97124C-D8F9-696C-9A17-112B3022E7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14611"/>
          <a:stretch/>
        </p:blipFill>
        <p:spPr>
          <a:xfrm>
            <a:off x="320040" y="320040"/>
            <a:ext cx="11548872" cy="4462272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AD2EEB5-F5B4-4BDA-8293-9A997C129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827285" y="5121601"/>
            <a:ext cx="0" cy="91440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72732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A0BE7D-62A2-477A-B39D-B87C02CFA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6A485-6CC6-4FF6-85DC-B9DF736B3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/>
              <a:t>What Is the hardest part about being someone who is . . . a college student while studying, a golfer, running a party, getting an internship, driving an electric car, . . . .</a:t>
            </a:r>
          </a:p>
          <a:p>
            <a:pPr marL="514350" indent="-514350">
              <a:buFont typeface="+mj-lt"/>
              <a:buAutoNum type="arabicPeriod"/>
            </a:pPr>
            <a:endParaRPr lang="en-US" sz="2000"/>
          </a:p>
          <a:p>
            <a:pPr marL="514350" indent="-514350">
              <a:buFont typeface="+mj-lt"/>
              <a:buAutoNum type="arabicPeriod"/>
            </a:pPr>
            <a:r>
              <a:rPr lang="en-US" sz="2000"/>
              <a:t>Tell me about the last time you had this problem.</a:t>
            </a:r>
          </a:p>
          <a:p>
            <a:pPr marL="514350" indent="-514350">
              <a:buFont typeface="+mj-lt"/>
              <a:buAutoNum type="arabicPeriod"/>
            </a:pPr>
            <a:endParaRPr lang="en-US" sz="2000"/>
          </a:p>
          <a:p>
            <a:pPr marL="514350" indent="-514350">
              <a:buFont typeface="+mj-lt"/>
              <a:buAutoNum type="arabicPeriod"/>
            </a:pPr>
            <a:r>
              <a:rPr lang="en-US" sz="2000"/>
              <a:t>Did it make you feel angry? afraid? ashamed? bored? embarrassed? frustrated? scared? worried?</a:t>
            </a:r>
          </a:p>
          <a:p>
            <a:pPr marL="514350" indent="-514350">
              <a:buFont typeface="+mj-lt"/>
              <a:buAutoNum type="arabicPeriod"/>
            </a:pPr>
            <a:endParaRPr lang="en-US" sz="2000"/>
          </a:p>
          <a:p>
            <a:pPr marL="514350" indent="-514350">
              <a:buFont typeface="+mj-lt"/>
              <a:buAutoNum type="arabicPeriod"/>
            </a:pPr>
            <a:r>
              <a:rPr lang="en-US" sz="2000"/>
              <a:t>How did you solve this problem?  What was not ideal about the solution?</a:t>
            </a:r>
          </a:p>
          <a:p>
            <a:pPr marL="514350" indent="-514350">
              <a:buFont typeface="+mj-lt"/>
              <a:buAutoNum type="arabicPeriod"/>
            </a:pPr>
            <a:endParaRPr lang="en-US" sz="2000"/>
          </a:p>
          <a:p>
            <a:pPr marL="514350" indent="-514350">
              <a:buFont typeface="+mj-lt"/>
              <a:buAutoNum type="arabicPeriod"/>
            </a:pPr>
            <a:r>
              <a:rPr lang="en-US" sz="2000"/>
              <a:t>Do you know of other people experiencing the same problem?  (use only if the problem described is something you are interested In solving.)</a:t>
            </a:r>
          </a:p>
        </p:txBody>
      </p:sp>
    </p:spTree>
    <p:extLst>
      <p:ext uri="{BB962C8B-B14F-4D97-AF65-F5344CB8AC3E}">
        <p14:creationId xmlns:p14="http://schemas.microsoft.com/office/powerpoint/2010/main" val="3104636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ED58D-D949-411E-BF20-DE56F661C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Assignment</a:t>
            </a:r>
          </a:p>
        </p:txBody>
      </p:sp>
      <p:sp>
        <p:nvSpPr>
          <p:cNvPr id="25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32781-6397-44B3-8BA2-054378860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endParaRPr lang="en-US" sz="1700" dirty="0"/>
          </a:p>
          <a:p>
            <a:pPr marL="0" indent="0">
              <a:buNone/>
            </a:pPr>
            <a:r>
              <a:rPr lang="en-US" sz="1700" dirty="0"/>
              <a:t>Develop a Customer Discovery script.  What questions are you asking?</a:t>
            </a:r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r>
              <a:rPr lang="en-US" sz="1700" dirty="0"/>
              <a:t>Find 10 individuals that are potential early adopters.  This may require you to talk to more than </a:t>
            </a:r>
            <a:r>
              <a:rPr lang="en-US" sz="1700"/>
              <a:t>10 people.</a:t>
            </a:r>
            <a:endParaRPr lang="en-US" sz="1700" dirty="0"/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r>
              <a:rPr lang="en-US" sz="1700" dirty="0"/>
              <a:t>Ask these 10 individuals your customer discovery questions. Record answers in your Idea Journal.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2A52EB-87E9-E793-C16C-BA3E4435AE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74" r="43674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90605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40D4AC-D4DD-A636-5E76-560333854A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7" b="1498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891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DB096FC-CBB4-767B-8A48-57BB5F90D4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50" t="20243" r="11650" b="16134"/>
          <a:stretch/>
        </p:blipFill>
        <p:spPr>
          <a:xfrm>
            <a:off x="859732" y="183249"/>
            <a:ext cx="10472536" cy="667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436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53B5E23-48CF-4391-893D-9C09075AB8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880" y="0"/>
            <a:ext cx="1219024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8CA233-A731-49C2-902E-636FC5E91A2E}"/>
              </a:ext>
            </a:extLst>
          </p:cNvPr>
          <p:cNvSpPr txBox="1"/>
          <p:nvPr/>
        </p:nvSpPr>
        <p:spPr>
          <a:xfrm>
            <a:off x="523875" y="5317240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fontAlgn="auto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3600" b="1" i="0" u="none" strike="noStrike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You just have to ask the right questions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361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F964A-EA38-46F6-AB68-1BDB8A3B2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 the </a:t>
            </a:r>
            <a:r>
              <a:rPr lang="en-US" b="1" dirty="0"/>
              <a:t>Early Adopters</a:t>
            </a:r>
          </a:p>
        </p:txBody>
      </p:sp>
    </p:spTree>
    <p:extLst>
      <p:ext uri="{BB962C8B-B14F-4D97-AF65-F5344CB8AC3E}">
        <p14:creationId xmlns:p14="http://schemas.microsoft.com/office/powerpoint/2010/main" val="3580289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B32156-8434-4612-8BFF-0DCD182E38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849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2C2A83-CE82-82D0-86FA-A4B9D6C16F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Airbnb Early Adopters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513B874-E264-D5C2-53A0-E854238983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02935" y="3631855"/>
            <a:ext cx="4986130" cy="1655762"/>
          </a:xfrm>
        </p:spPr>
        <p:txBody>
          <a:bodyPr/>
          <a:lstStyle/>
          <a:p>
            <a:r>
              <a:rPr lang="en-US" dirty="0"/>
              <a:t>Individuals willing to sleep on an air mattress in someone’s apartment.</a:t>
            </a:r>
          </a:p>
        </p:txBody>
      </p:sp>
    </p:spTree>
    <p:extLst>
      <p:ext uri="{BB962C8B-B14F-4D97-AF65-F5344CB8AC3E}">
        <p14:creationId xmlns:p14="http://schemas.microsoft.com/office/powerpoint/2010/main" val="3207305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CB72579-DC4D-46E3-3E06-3732A37FC0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8A14405-92E2-E2EE-0329-90646BF95BA4}"/>
              </a:ext>
            </a:extLst>
          </p:cNvPr>
          <p:cNvSpPr txBox="1"/>
          <p:nvPr/>
        </p:nvSpPr>
        <p:spPr>
          <a:xfrm>
            <a:off x="4492487" y="417444"/>
            <a:ext cx="56056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America on Tech</a:t>
            </a:r>
          </a:p>
        </p:txBody>
      </p:sp>
    </p:spTree>
    <p:extLst>
      <p:ext uri="{BB962C8B-B14F-4D97-AF65-F5344CB8AC3E}">
        <p14:creationId xmlns:p14="http://schemas.microsoft.com/office/powerpoint/2010/main" val="3164541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</TotalTime>
  <Words>485</Words>
  <Application>Microsoft Office PowerPoint</Application>
  <PresentationFormat>Widescreen</PresentationFormat>
  <Paragraphs>51</Paragraphs>
  <Slides>23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PowerPoint Presentation</vt:lpstr>
      <vt:lpstr>Customer Discovery</vt:lpstr>
      <vt:lpstr>PowerPoint Presentation</vt:lpstr>
      <vt:lpstr>PowerPoint Presentation</vt:lpstr>
      <vt:lpstr>PowerPoint Presentation</vt:lpstr>
      <vt:lpstr>Of the Early Adopters</vt:lpstr>
      <vt:lpstr>PowerPoint Presentation</vt:lpstr>
      <vt:lpstr>Airbnb Early Adopters</vt:lpstr>
      <vt:lpstr>PowerPoint Presentation</vt:lpstr>
      <vt:lpstr>America on Tech Early Adopters</vt:lpstr>
      <vt:lpstr>PowerPoint Presentation</vt:lpstr>
      <vt:lpstr>GrubHub Early Adopters</vt:lpstr>
      <vt:lpstr>PowerPoint Presentation</vt:lpstr>
      <vt:lpstr>Grameen Bank Early Adopters</vt:lpstr>
      <vt:lpstr>          Pick your best idea.</vt:lpstr>
      <vt:lpstr>    Describe the Early Adopters.</vt:lpstr>
      <vt:lpstr>Ask the potential early adopters about it.</vt:lpstr>
      <vt:lpstr>PowerPoint Presentation</vt:lpstr>
      <vt:lpstr>PowerPoint Presentation</vt:lpstr>
      <vt:lpstr>Interview Do’s</vt:lpstr>
      <vt:lpstr>PowerPoint Presentation</vt:lpstr>
      <vt:lpstr>Questions</vt:lpstr>
      <vt:lpstr>Assignment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Innovation</dc:title>
  <dc:creator>Bruce R Kingma</dc:creator>
  <cp:lastModifiedBy>Bruce R Kingma</cp:lastModifiedBy>
  <cp:revision>40</cp:revision>
  <dcterms:created xsi:type="dcterms:W3CDTF">2021-01-16T19:32:55Z</dcterms:created>
  <dcterms:modified xsi:type="dcterms:W3CDTF">2023-10-12T15:18:32Z</dcterms:modified>
</cp:coreProperties>
</file>

<file path=docProps/thumbnail.jpeg>
</file>